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3857628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8.Sınıf </a:t>
            </a:r>
            <a:r>
              <a:rPr lang="tr-TR" dirty="0" err="1" smtClean="0"/>
              <a:t>Hz.Muhammed</a:t>
            </a:r>
            <a:r>
              <a:rPr lang="tr-TR" dirty="0" smtClean="0"/>
              <a:t> (sav)doğruluğu ve güvenilir kişiliği ile peygamberin özellikleri arasında ilişki kurar. Kazanımına yönelik olarak çıkarım yapma ,analiz ve sentez gibi üst düzey zihinsel çalışmalar yapıldı.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428596" y="1071546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/>
              <a:t>DÖGEP ŞUBAT –MART AYLARI ÇALIŞMASI</a:t>
            </a:r>
            <a:endParaRPr lang="tr-TR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kpnr\Desktop\-+Hz.+Muhammed+Güvenilir+Bir+İnsand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8638569" cy="4860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8.Sınıf öğrencilerinden peygamber </a:t>
            </a:r>
            <a:r>
              <a:rPr lang="tr-TR" sz="2400" dirty="0" err="1" smtClean="0"/>
              <a:t>efendiğimizin</a:t>
            </a:r>
            <a:r>
              <a:rPr lang="tr-TR" sz="2400" dirty="0" smtClean="0"/>
              <a:t> </a:t>
            </a:r>
            <a:r>
              <a:rPr lang="tr-TR" sz="2400" b="1" i="1" dirty="0" smtClean="0"/>
              <a:t>“</a:t>
            </a:r>
            <a:r>
              <a:rPr lang="tr-TR" sz="2400" b="1" i="1" dirty="0" err="1" smtClean="0"/>
              <a:t>muhammedül</a:t>
            </a:r>
            <a:r>
              <a:rPr lang="tr-TR" sz="2400" b="1" i="1" dirty="0" smtClean="0"/>
              <a:t> emin</a:t>
            </a:r>
            <a:r>
              <a:rPr lang="tr-TR" sz="2400" dirty="0" smtClean="0"/>
              <a:t>” olarak hitap edilmesinin sebepleri üzerinde çıkarım yapmaları istendi. </a:t>
            </a:r>
            <a:endParaRPr lang="tr-TR" sz="2400" dirty="0"/>
          </a:p>
        </p:txBody>
      </p:sp>
      <p:pic>
        <p:nvPicPr>
          <p:cNvPr id="1026" name="Picture 2" descr="C:\Users\akpnr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4862513" cy="2849569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5143504" y="1595021"/>
            <a:ext cx="28575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Öğrencilerden gelen cevaplar ise:</a:t>
            </a:r>
          </a:p>
          <a:p>
            <a:r>
              <a:rPr lang="tr-TR" sz="2400" b="1" dirty="0" smtClean="0"/>
              <a:t>1.</a:t>
            </a:r>
            <a:r>
              <a:rPr lang="tr-TR" sz="2400" dirty="0" smtClean="0"/>
              <a:t>Doğru bir insan olduğu için bu şekilde hitap edilmiştir.</a:t>
            </a:r>
          </a:p>
          <a:p>
            <a:r>
              <a:rPr lang="tr-TR" sz="2400" b="1" dirty="0" smtClean="0"/>
              <a:t>2.</a:t>
            </a:r>
            <a:r>
              <a:rPr lang="tr-TR" sz="2400" dirty="0" smtClean="0"/>
              <a:t>Yalan söylemenin yanlış olduğunu bildiği için bu şekilde hitap edilmiştir.</a:t>
            </a:r>
          </a:p>
          <a:p>
            <a:r>
              <a:rPr lang="tr-TR" sz="2400" b="1" dirty="0" smtClean="0"/>
              <a:t>3.</a:t>
            </a:r>
            <a:r>
              <a:rPr lang="tr-TR" sz="2400" dirty="0" smtClean="0"/>
              <a:t>İnsanlara örnek bir kişilik olduğu için yaşayışına dikkat etmiştir.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kpnr\Desktop\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akpnr\Desktop\siir_186534_11921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0500"/>
            <a:ext cx="6667500" cy="6524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89</Words>
  <PresentationFormat>Ekran Gösterisi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Slayt 1</vt:lpstr>
      <vt:lpstr>Slayt 2</vt:lpstr>
      <vt:lpstr>8.Sınıf öğrencilerinden peygamber efendiğimizin “muhammedül emin” olarak hitap edilmesinin sebepleri üzerinde çıkarım yapmaları istendi. 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öğretmenler odası</dc:creator>
  <cp:lastModifiedBy>akpnr</cp:lastModifiedBy>
  <cp:revision>3</cp:revision>
  <dcterms:created xsi:type="dcterms:W3CDTF">2022-02-17T04:31:28Z</dcterms:created>
  <dcterms:modified xsi:type="dcterms:W3CDTF">2022-02-17T04:59:14Z</dcterms:modified>
</cp:coreProperties>
</file>