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7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13.01.2022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13.01.2022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13.01.2022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13.01.2022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7772400" cy="1457334"/>
          </a:xfrm>
        </p:spPr>
        <p:txBody>
          <a:bodyPr/>
          <a:lstStyle/>
          <a:p>
            <a:r>
              <a:rPr lang="tr-TR" dirty="0" smtClean="0"/>
              <a:t>Eğitim-Öğretimle ilgili iyi örnekler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214414" y="2000240"/>
            <a:ext cx="6400800" cy="1781172"/>
          </a:xfrm>
        </p:spPr>
        <p:txBody>
          <a:bodyPr>
            <a:normAutofit fontScale="85000" lnSpcReduction="20000"/>
          </a:bodyPr>
          <a:lstStyle/>
          <a:p>
            <a:r>
              <a:rPr lang="tr-TR" i="1" dirty="0" smtClean="0">
                <a:solidFill>
                  <a:schemeClr val="tx1"/>
                </a:solidFill>
              </a:rPr>
              <a:t>5.Sınıf din kültürü ve ahlak bilgisi dersi kazanımlarından Allahın(</a:t>
            </a:r>
            <a:r>
              <a:rPr lang="tr-TR" i="1" dirty="0" err="1" smtClean="0">
                <a:solidFill>
                  <a:schemeClr val="tx1"/>
                </a:solidFill>
              </a:rPr>
              <a:t>cc</a:t>
            </a:r>
            <a:r>
              <a:rPr lang="tr-TR" i="1" dirty="0" smtClean="0">
                <a:solidFill>
                  <a:schemeClr val="tx1"/>
                </a:solidFill>
              </a:rPr>
              <a:t>) her şeyi </a:t>
            </a:r>
            <a:r>
              <a:rPr lang="tr-TR" i="1" dirty="0" err="1" smtClean="0">
                <a:solidFill>
                  <a:schemeClr val="tx1"/>
                </a:solidFill>
              </a:rPr>
              <a:t>işttiği</a:t>
            </a:r>
            <a:r>
              <a:rPr lang="tr-TR" i="1" dirty="0" smtClean="0">
                <a:solidFill>
                  <a:schemeClr val="tx1"/>
                </a:solidFill>
              </a:rPr>
              <a:t> ,bildiğini,</a:t>
            </a:r>
            <a:r>
              <a:rPr lang="tr-TR" i="1" dirty="0" err="1" smtClean="0">
                <a:solidFill>
                  <a:schemeClr val="tx1"/>
                </a:solidFill>
              </a:rPr>
              <a:t>gördügünüve</a:t>
            </a:r>
            <a:r>
              <a:rPr lang="tr-TR" i="1" dirty="0" smtClean="0">
                <a:solidFill>
                  <a:schemeClr val="tx1"/>
                </a:solidFill>
              </a:rPr>
              <a:t> </a:t>
            </a:r>
            <a:r>
              <a:rPr lang="tr-TR" i="1" dirty="0" err="1" smtClean="0">
                <a:solidFill>
                  <a:schemeClr val="tx1"/>
                </a:solidFill>
              </a:rPr>
              <a:t>herşeye</a:t>
            </a:r>
            <a:r>
              <a:rPr lang="tr-TR" i="1" dirty="0" smtClean="0">
                <a:solidFill>
                  <a:schemeClr val="tx1"/>
                </a:solidFill>
              </a:rPr>
              <a:t> gücünün yettiğinin farkında olur kazanımına yönelik çalışma yapıldı.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28572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i="1" dirty="0" smtClean="0"/>
              <a:t>5.Sınıf din kültürü ve ahlak bilgisi dersi kazanımlarından Allahın(</a:t>
            </a:r>
            <a:r>
              <a:rPr lang="tr-TR" i="1" dirty="0" err="1" smtClean="0"/>
              <a:t>cc</a:t>
            </a:r>
            <a:r>
              <a:rPr lang="tr-TR" i="1" dirty="0" smtClean="0"/>
              <a:t>) her şeyi </a:t>
            </a:r>
            <a:r>
              <a:rPr lang="tr-TR" i="1" dirty="0" err="1" smtClean="0"/>
              <a:t>işttiği</a:t>
            </a:r>
            <a:r>
              <a:rPr lang="tr-TR" i="1" dirty="0" smtClean="0"/>
              <a:t> ,bildiğini,</a:t>
            </a:r>
            <a:r>
              <a:rPr lang="tr-TR" i="1" dirty="0" err="1" smtClean="0"/>
              <a:t>gördügünüve</a:t>
            </a:r>
            <a:r>
              <a:rPr lang="tr-TR" i="1" dirty="0" smtClean="0"/>
              <a:t> </a:t>
            </a:r>
            <a:r>
              <a:rPr lang="tr-TR" i="1" dirty="0" err="1" smtClean="0"/>
              <a:t>herşeye</a:t>
            </a:r>
            <a:r>
              <a:rPr lang="tr-TR" i="1" dirty="0" smtClean="0"/>
              <a:t> gücünün yettiğinin farkında olur kazanımına </a:t>
            </a:r>
            <a:r>
              <a:rPr lang="tr-TR" i="1" dirty="0" smtClean="0"/>
              <a:t>yönelik sınıf içi etkinliğinde Allahın </a:t>
            </a:r>
            <a:r>
              <a:rPr lang="tr-TR" i="1" dirty="0" err="1" smtClean="0"/>
              <a:t>herşeyi</a:t>
            </a:r>
            <a:r>
              <a:rPr lang="tr-TR" i="1" dirty="0" smtClean="0"/>
              <a:t> gördüğünü basar ifadesi ile tanımlar.Bu çalışma kapsamında öğrencilere </a:t>
            </a:r>
            <a:r>
              <a:rPr lang="tr-TR" b="1" dirty="0" smtClean="0"/>
              <a:t>basar </a:t>
            </a:r>
            <a:r>
              <a:rPr lang="tr-TR" i="1" dirty="0" smtClean="0"/>
              <a:t>denildiğinde ellerini gözlerine götürerek görme eylemi olduğunu kavramada kolaylık sağlar ve kalıcı öğrenme gerçekleşir.Aynı şekilde </a:t>
            </a:r>
            <a:r>
              <a:rPr lang="tr-TR" b="1" dirty="0" smtClean="0"/>
              <a:t>semi</a:t>
            </a:r>
            <a:r>
              <a:rPr lang="tr-TR" i="1" dirty="0" smtClean="0"/>
              <a:t> denildiğinde ellerini kulaklarına götürerek duyma eylemi olduğunu kavrar.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kpnr\Desktop\11607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3214686"/>
            <a:ext cx="5314950" cy="3429000"/>
          </a:xfrm>
          <a:prstGeom prst="rect">
            <a:avLst/>
          </a:prstGeom>
          <a:noFill/>
        </p:spPr>
      </p:pic>
      <p:pic>
        <p:nvPicPr>
          <p:cNvPr id="1027" name="Picture 3" descr="C:\Users\akpnr\Desktop\png-clipart-poster-cartoon-caricature-children-eye-child-fac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14290"/>
            <a:ext cx="4364022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kpnr\Desktop\istockphoto-1044080792-612x6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1968" y="3429000"/>
            <a:ext cx="4572032" cy="3175000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>
            <a:off x="714348" y="857232"/>
            <a:ext cx="5143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i="1" dirty="0" smtClean="0"/>
              <a:t>Kudret </a:t>
            </a:r>
            <a:r>
              <a:rPr lang="tr-TR" dirty="0" smtClean="0"/>
              <a:t>sıfatını kavratabilmek için çocuklara bu görseldeki şekli gösterip yapmalarını isteyerek bizim gücümüzün sınırlı olduğunu sınırsız güce sahip olan yaratıcının varlığını kavratmış oluruz.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114</Words>
  <PresentationFormat>Ekran Gösterisi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Eğitim-Öğretimle ilgili iyi örnekler </vt:lpstr>
      <vt:lpstr>Slayt 2</vt:lpstr>
      <vt:lpstr>Slayt 3</vt:lpstr>
      <vt:lpstr>Slayt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Eğitim-Öğretimle ilgili iyi örnekler </dc:title>
  <dc:creator>öğretmenler odası</dc:creator>
  <cp:lastModifiedBy>akpnr</cp:lastModifiedBy>
  <cp:revision>3</cp:revision>
  <dcterms:created xsi:type="dcterms:W3CDTF">2022-01-13T04:41:07Z</dcterms:created>
  <dcterms:modified xsi:type="dcterms:W3CDTF">2022-01-13T05:04:01Z</dcterms:modified>
</cp:coreProperties>
</file>